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1BB5-D4CE-4EC0-95A4-5E683749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2A28F-7DF9-450C-AC32-DEC4513D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A092-A36E-4C80-BF0E-DF04B500A29C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5A694-3BC3-488E-8970-FA15C3B5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9988A-91D2-4083-A6C2-648E5FBA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4CEE-96B9-498B-8DB7-1DF5CD705F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894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D4FBAF-5CDB-4F1E-B1E8-DE823559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467DB-89A9-4BA3-AE87-B0ED7137E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0B4EE-C132-422B-8E28-CBF6A48A5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AA092-A36E-4C80-BF0E-DF04B500A29C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5CC1A-7C50-4557-90CE-AF5C1597A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0C69E-66F4-448F-8310-525ADDA42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44CEE-96B9-498B-8DB7-1DF5CD705FC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C36A5-2456-4D8E-A3E4-2950E8FF21A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862388" y="6705600"/>
            <a:ext cx="1307306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7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LABEL: OFFICIAL</a:t>
            </a:r>
          </a:p>
        </p:txBody>
      </p:sp>
    </p:spTree>
    <p:extLst>
      <p:ext uri="{BB962C8B-B14F-4D97-AF65-F5344CB8AC3E}">
        <p14:creationId xmlns:p14="http://schemas.microsoft.com/office/powerpoint/2010/main" val="31830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06FE1F-3620-41CB-A3BB-8FDAA326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82617-B03D-4ED1-9399-ACE0049ADE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8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8A5D3E-E843-4E45-9558-D7306533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9BF4E-81F7-40A8-82F5-CB7A9FEFE6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3D1F2D-F8EB-4210-87C9-4BF70039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91E4D-6EAD-491A-8F9B-8E2DCF894C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6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76E481-64A8-45B9-8E7C-EC5736F3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5C4D3-83BC-40AC-9661-691923BD36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4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E16479-DFCF-483C-8569-34F85B4A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CD137-1D59-4A8B-9CF9-EAA69ECCC8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1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D67501-8378-4BC9-BCC8-1758045B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B263D-EB4D-4C7B-92DF-D4111BD8BA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E0897A-E2F0-4F9C-8F84-9A45686C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365EE-602E-41CE-8C74-2D4C25F2BE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2168F1-2387-4489-8D4F-697FB73E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6BF6B-705B-48CD-B25E-815940B197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5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862579-0521-4A71-9E78-CBC4E433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74EFE-D81D-4D58-AE0C-B548EB83C1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6ECC35-5475-4C5F-988C-CC5E6886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4F890-D0D3-4DAA-8711-014AEFFDD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2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681761-4300-494F-8BC4-14ED9135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0E8BF-DF22-45A2-85D7-E6F8A7217A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1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O'Brien</dc:creator>
  <cp:lastModifiedBy>Ashleigh O'Brien</cp:lastModifiedBy>
  <cp:revision>1</cp:revision>
  <dcterms:created xsi:type="dcterms:W3CDTF">2021-12-02T06:41:06Z</dcterms:created>
  <dcterms:modified xsi:type="dcterms:W3CDTF">2021-12-02T06:41:08Z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b1ee035-5707-4242-a1ea-c505f8033d0a_Enabled">
    <vt:lpwstr>true</vt:lpwstr>
  </property>
  <property fmtid="{D5CDD505-2E9C-101B-9397-08002B2CF9AE}" pid="3" name="MSIP_Label_8b1ee035-5707-4242-a1ea-c505f8033d0a_SetDate">
    <vt:lpwstr>2021-12-02T06:41:06Z</vt:lpwstr>
  </property>
  <property fmtid="{D5CDD505-2E9C-101B-9397-08002B2CF9AE}" pid="4" name="MSIP_Label_8b1ee035-5707-4242-a1ea-c505f8033d0a_Method">
    <vt:lpwstr>Standard</vt:lpwstr>
  </property>
  <property fmtid="{D5CDD505-2E9C-101B-9397-08002B2CF9AE}" pid="5" name="MSIP_Label_8b1ee035-5707-4242-a1ea-c505f8033d0a_Name">
    <vt:lpwstr>OFFICIAL</vt:lpwstr>
  </property>
  <property fmtid="{D5CDD505-2E9C-101B-9397-08002B2CF9AE}" pid="6" name="MSIP_Label_8b1ee035-5707-4242-a1ea-c505f8033d0a_SiteId">
    <vt:lpwstr>a47f8d5a-a5f2-4813-a71a-f0d70679e236</vt:lpwstr>
  </property>
  <property fmtid="{D5CDD505-2E9C-101B-9397-08002B2CF9AE}" pid="7" name="MSIP_Label_8b1ee035-5707-4242-a1ea-c505f8033d0a_ActionId">
    <vt:lpwstr>ecaae506-5520-4c9d-85ff-e2549be064e8</vt:lpwstr>
  </property>
  <property fmtid="{D5CDD505-2E9C-101B-9397-08002B2CF9AE}" pid="8" name="MSIP_Label_8b1ee035-5707-4242-a1ea-c505f8033d0a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SECURITY LABEL: OFFICIAL</vt:lpwstr>
  </property>
</Properties>
</file>