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60" r:id="rId5"/>
    <p:sldId id="261" r:id="rId6"/>
    <p:sldId id="262" r:id="rId7"/>
    <p:sldId id="264" r:id="rId8"/>
    <p:sldId id="263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64528" autoAdjust="0"/>
  </p:normalViewPr>
  <p:slideViewPr>
    <p:cSldViewPr snapToGrid="0" snapToObjects="1">
      <p:cViewPr varScale="1">
        <p:scale>
          <a:sx n="65" d="100"/>
          <a:sy n="65" d="100"/>
        </p:scale>
        <p:origin x="6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60F0DD-7BDF-4A78-8DAF-0AFA0BFF8A38}" type="datetimeFigureOut">
              <a:rPr lang="en-AU" smtClean="0"/>
              <a:t>19/05/2021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F7A043-9597-4E04-9A95-9A8B1B725D1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15198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7A043-9597-4E04-9A95-9A8B1B725D17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2030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7A043-9597-4E04-9A95-9A8B1B725D17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51723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7A043-9597-4E04-9A95-9A8B1B725D17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50378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907EF-A8D5-F44C-9371-A10B15C998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A6C825-5EC2-A142-AC37-063AAFB1DB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7EBD4-F1C0-A641-BD27-147DC94BD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C7B98-18BE-314F-9DD1-F57908A16EE1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D5FD3-EDE7-9642-8197-2E2773196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C8D25-BE6C-4745-8489-2C1B8CC02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71D8-969E-CF42-AD79-A8DA10AA8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711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FB082-B3F2-C947-A683-3778E9842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7DD14B-D80F-CC45-BDE5-9F06C33E35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B09AFD-5AA4-8749-AB69-63F5C6DA4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C7B98-18BE-314F-9DD1-F57908A16EE1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DCD15-80F1-984F-AD5D-969A544E3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04627-F93F-E04B-B015-157D42E18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71D8-969E-CF42-AD79-A8DA10AA8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619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D997E8-8DC8-1948-AA8A-46FE0EB86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1C5C24-6101-1742-9722-04861054B7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99611E-CF00-F042-B550-BD0021092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C7B98-18BE-314F-9DD1-F57908A16EE1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484C2-44F9-E742-86E8-5B3775B0C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9F314-8730-574D-8987-0BD9354D0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71D8-969E-CF42-AD79-A8DA10AA8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311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6CE9F-FBC2-6442-A79F-4082B3202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7BD16-EA04-004F-BEF4-01997C5C9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108B2F-3FD2-FD45-AE2F-CA358512D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C7B98-18BE-314F-9DD1-F57908A16EE1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168483-F344-8845-9998-E57AF673E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AF6D0F-64CD-CD4B-8E85-C98571F30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71D8-969E-CF42-AD79-A8DA10AA8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29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D8F0B-AC3A-E34E-8388-F7291AEC8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470B63-4B82-8D4A-8F75-3E4EED878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E9783A-374C-4445-8BB2-EEAED5632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C7B98-18BE-314F-9DD1-F57908A16EE1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BF050-9310-984D-B54B-BE20B8696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38CBD-CE9B-8E48-AFBA-F7984E656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71D8-969E-CF42-AD79-A8DA10AA8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14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59F18-3BF1-464D-8CA9-C0185B0E5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9D2E9-7A9E-4A40-9F13-7A7E2A32B5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EE9006-FCFC-1347-9054-8EF2625C26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2BA9D3-6344-DE4E-B8EC-1CC86199A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C7B98-18BE-314F-9DD1-F57908A16EE1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176A37-15FD-FF48-A2AB-47487FBA2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8E30EE-F13B-5B41-A23F-1D60212F2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71D8-969E-CF42-AD79-A8DA10AA8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454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CF67B-CE5A-4D41-9871-8A30EADD1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A50372-7EDB-324C-9546-B67AA2E5F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4EAA6F-059C-9048-9D78-B1364909A7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56ACD0-DBD0-F44B-AF68-4BBFE3CE65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295093-7870-274F-8F66-D9E9AD277E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FC016D-870E-8C49-84FD-2F5BA7356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C7B98-18BE-314F-9DD1-F57908A16EE1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0086FF-C9AD-1342-B915-70945AD5C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BEE779-F86D-514E-91B8-D1B5E0CC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71D8-969E-CF42-AD79-A8DA10AA8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191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90AFE-2392-AE40-BEE0-3DC397871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247D52-5369-EB44-87D9-FE678640B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C7B98-18BE-314F-9DD1-F57908A16EE1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2B23EF-82FD-BC4B-9499-E7EBF9AA4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2A0460-367D-F948-B368-3409CAB1F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71D8-969E-CF42-AD79-A8DA10AA8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806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5A3B7F-4AE2-AD42-B755-BFA889FC6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C7B98-18BE-314F-9DD1-F57908A16EE1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0F075E-AABC-9145-9973-5F52501DB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F33D95-A701-3343-8988-69BD38344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71D8-969E-CF42-AD79-A8DA10AA8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90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4A3F6-E5E6-9B4B-AF69-BE1A65699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17D8A-F0EB-4545-92DA-D9230C1CD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947F9E-F410-364B-B87E-64EBEA05DF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5B7350-5914-BD41-804D-13C326C2A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C7B98-18BE-314F-9DD1-F57908A16EE1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F868C4-0EF2-1C47-AE76-7878FBCE2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9A7635-F806-CA49-9DBB-983705E2E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71D8-969E-CF42-AD79-A8DA10AA8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696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42D87-AC4E-2541-831F-619869D62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1265C4-4EB0-7C47-A114-F2687E949E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83382D-2369-2947-BAE6-9566235369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C158FA-95C5-1C42-A142-24DB13A84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C7B98-18BE-314F-9DD1-F57908A16EE1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804D7-9FA0-E84B-9592-109C1077C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8B14F0-00AA-5745-992A-410D4F4AC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71D8-969E-CF42-AD79-A8DA10AA8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59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730396-3054-EF4A-9FEC-1A01B573F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5BC8C-73FE-1A4B-99E0-EACFAABBA3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97000-FE32-E74A-B7FB-B13423AA80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C7B98-18BE-314F-9DD1-F57908A16EE1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2731C-DB5E-4E4D-A845-E65B461FBD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EDB4B-0EB9-8740-A17C-8ECF3E1D7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A71D8-969E-CF42-AD79-A8DA10AA8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341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AC9317B-FC6C-1D47-BF18-694D74CAF8E4}"/>
              </a:ext>
            </a:extLst>
          </p:cNvPr>
          <p:cNvSpPr txBox="1">
            <a:spLocks/>
          </p:cNvSpPr>
          <p:nvPr/>
        </p:nvSpPr>
        <p:spPr>
          <a:xfrm>
            <a:off x="2197726" y="1649919"/>
            <a:ext cx="77724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375" b="1" dirty="0">
                <a:latin typeface="Bison DemiBold" pitchFamily="2" charset="77"/>
              </a:rPr>
              <a:t>BRISBANE POWERHOUSE</a:t>
            </a:r>
            <a:br>
              <a:rPr lang="en-US" sz="6375" b="1" dirty="0">
                <a:latin typeface="Bison DemiBold" pitchFamily="2" charset="77"/>
              </a:rPr>
            </a:br>
            <a:r>
              <a:rPr lang="en-US" sz="6375" b="1" dirty="0">
                <a:latin typeface="Bison DemiBold" pitchFamily="2" charset="77"/>
              </a:rPr>
              <a:t>21</a:t>
            </a:r>
            <a:r>
              <a:rPr lang="en-US" sz="6375" b="1" baseline="30000" dirty="0">
                <a:latin typeface="Bison DemiBold" pitchFamily="2" charset="77"/>
              </a:rPr>
              <a:t>ST</a:t>
            </a:r>
            <a:r>
              <a:rPr lang="en-US" sz="6375" b="1" dirty="0">
                <a:latin typeface="Bison DemiBold" pitchFamily="2" charset="77"/>
              </a:rPr>
              <a:t> BIRTHDAY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122466A-F0A9-AF45-8236-636E4B7AE46B}"/>
              </a:ext>
            </a:extLst>
          </p:cNvPr>
          <p:cNvSpPr txBox="1">
            <a:spLocks/>
          </p:cNvSpPr>
          <p:nvPr/>
        </p:nvSpPr>
        <p:spPr>
          <a:xfrm>
            <a:off x="2654926" y="4183911"/>
            <a:ext cx="6858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725" dirty="0">
                <a:latin typeface="DINOT" panose="020B0504020101020102" pitchFamily="34" charset="77"/>
              </a:rPr>
              <a:t>Community, Arts and Nighttime Economy Committee</a:t>
            </a:r>
          </a:p>
          <a:p>
            <a:pPr>
              <a:lnSpc>
                <a:spcPct val="100000"/>
              </a:lnSpc>
            </a:pPr>
            <a:r>
              <a:rPr lang="en-US" sz="1725" dirty="0">
                <a:latin typeface="DINOT" panose="020B0504020101020102" pitchFamily="34" charset="77"/>
              </a:rPr>
              <a:t>25 May 2021</a:t>
            </a:r>
          </a:p>
        </p:txBody>
      </p:sp>
    </p:spTree>
    <p:extLst>
      <p:ext uri="{BB962C8B-B14F-4D97-AF65-F5344CB8AC3E}">
        <p14:creationId xmlns:p14="http://schemas.microsoft.com/office/powerpoint/2010/main" val="3117306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549"/>
            <a:ext cx="1115661" cy="723233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91" y="-119334"/>
            <a:ext cx="10529943" cy="744948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0734" y="0"/>
            <a:ext cx="828791" cy="684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436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0724" y="-1301675"/>
            <a:ext cx="13242724" cy="85758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279699" y="5020202"/>
            <a:ext cx="34047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Bison DemiBold" pitchFamily="2" charset="77"/>
              </a:rPr>
              <a:t>THANK YOU</a:t>
            </a:r>
            <a:endParaRPr lang="en-AU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004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298" y="-80679"/>
            <a:ext cx="13168657" cy="9244399"/>
          </a:xfrm>
        </p:spPr>
      </p:pic>
      <p:sp>
        <p:nvSpPr>
          <p:cNvPr id="8" name="TextBox 7"/>
          <p:cNvSpPr txBox="1"/>
          <p:nvPr/>
        </p:nvSpPr>
        <p:spPr>
          <a:xfrm>
            <a:off x="5799353" y="326715"/>
            <a:ext cx="62466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Bison DemiBold" pitchFamily="2" charset="77"/>
              </a:rPr>
              <a:t>POWERHOUSE 1846-1971</a:t>
            </a:r>
            <a:endParaRPr lang="en-AU" sz="4400" dirty="0"/>
          </a:p>
        </p:txBody>
      </p:sp>
    </p:spTree>
    <p:extLst>
      <p:ext uri="{BB962C8B-B14F-4D97-AF65-F5344CB8AC3E}">
        <p14:creationId xmlns:p14="http://schemas.microsoft.com/office/powerpoint/2010/main" val="447008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44016" cy="2079569"/>
          </a:xfrm>
          <a:prstGeom prst="rect">
            <a:avLst/>
          </a:prstGeo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188" y="364940"/>
            <a:ext cx="4272627" cy="2718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" t="2393" r="1241" b="1969"/>
          <a:stretch/>
        </p:blipFill>
        <p:spPr>
          <a:xfrm>
            <a:off x="6078071" y="3410174"/>
            <a:ext cx="4270786" cy="3016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266840" y="2607955"/>
            <a:ext cx="34047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Bison DemiBold" pitchFamily="2" charset="77"/>
              </a:rPr>
              <a:t>DERELICT </a:t>
            </a:r>
          </a:p>
          <a:p>
            <a:pPr algn="ctr"/>
            <a:r>
              <a:rPr lang="en-US" sz="6000" b="1" dirty="0">
                <a:latin typeface="Bison DemiBold" pitchFamily="2" charset="77"/>
              </a:rPr>
              <a:t>1971-1999</a:t>
            </a:r>
            <a:endParaRPr lang="en-AU" sz="6000" dirty="0"/>
          </a:p>
        </p:txBody>
      </p:sp>
    </p:spTree>
    <p:extLst>
      <p:ext uri="{BB962C8B-B14F-4D97-AF65-F5344CB8AC3E}">
        <p14:creationId xmlns:p14="http://schemas.microsoft.com/office/powerpoint/2010/main" val="3290177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" r="707"/>
          <a:stretch/>
        </p:blipFill>
        <p:spPr>
          <a:xfrm>
            <a:off x="1521492" y="1473798"/>
            <a:ext cx="6181947" cy="4312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988705" y="419723"/>
            <a:ext cx="62291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Bison DemiBold" pitchFamily="2" charset="77"/>
              </a:rPr>
              <a:t>REIMAGINED 2000</a:t>
            </a:r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040" y="1473798"/>
            <a:ext cx="2763906" cy="4312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9777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0471" y="-1627090"/>
            <a:ext cx="13349878" cy="89097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1196" y="645169"/>
            <a:ext cx="62291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Bison DemiBold" pitchFamily="2" charset="77"/>
              </a:rPr>
              <a:t>PHYSICAL</a:t>
            </a:r>
          </a:p>
          <a:p>
            <a:r>
              <a:rPr lang="en-US" sz="6000" b="1" dirty="0">
                <a:solidFill>
                  <a:schemeClr val="bg1"/>
                </a:solidFill>
                <a:latin typeface="Bison DemiBold" pitchFamily="2" charset="77"/>
              </a:rPr>
              <a:t>FIRST NATONS</a:t>
            </a:r>
          </a:p>
          <a:p>
            <a:r>
              <a:rPr lang="en-US" sz="6000" b="1" dirty="0">
                <a:solidFill>
                  <a:schemeClr val="bg1"/>
                </a:solidFill>
                <a:latin typeface="Bison DemiBold" pitchFamily="2" charset="77"/>
              </a:rPr>
              <a:t>BRISBANE</a:t>
            </a:r>
          </a:p>
        </p:txBody>
      </p:sp>
    </p:spTree>
    <p:extLst>
      <p:ext uri="{BB962C8B-B14F-4D97-AF65-F5344CB8AC3E}">
        <p14:creationId xmlns:p14="http://schemas.microsoft.com/office/powerpoint/2010/main" val="1232067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3"/>
          <a:stretch/>
        </p:blipFill>
        <p:spPr>
          <a:xfrm>
            <a:off x="1567657" y="3808206"/>
            <a:ext cx="5152496" cy="2883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6253867" y="1482330"/>
            <a:ext cx="62291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Bison DemiBold" pitchFamily="2" charset="77"/>
              </a:rPr>
              <a:t>GLOBAL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53866" y="4123960"/>
            <a:ext cx="62291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Bison DemiBold" pitchFamily="2" charset="77"/>
              </a:rPr>
              <a:t>DIGITAL</a:t>
            </a:r>
          </a:p>
        </p:txBody>
      </p:sp>
      <p:pic>
        <p:nvPicPr>
          <p:cNvPr id="18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656" y="272662"/>
            <a:ext cx="5152496" cy="3434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0620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3"/>
          <a:stretch/>
        </p:blipFill>
        <p:spPr>
          <a:xfrm>
            <a:off x="1615975" y="3751944"/>
            <a:ext cx="489637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8" r="15044"/>
          <a:stretch/>
        </p:blipFill>
        <p:spPr>
          <a:xfrm>
            <a:off x="1615975" y="306047"/>
            <a:ext cx="4890530" cy="3330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6253867" y="1482330"/>
            <a:ext cx="62291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Bison DemiBold" pitchFamily="2" charset="77"/>
              </a:rPr>
              <a:t>LAUGHTER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53866" y="4123960"/>
            <a:ext cx="62291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Bison DemiBold" pitchFamily="2" charset="77"/>
              </a:rPr>
              <a:t>PLAYTIME</a:t>
            </a:r>
          </a:p>
        </p:txBody>
      </p:sp>
    </p:spTree>
    <p:extLst>
      <p:ext uri="{BB962C8B-B14F-4D97-AF65-F5344CB8AC3E}">
        <p14:creationId xmlns:p14="http://schemas.microsoft.com/office/powerpoint/2010/main" val="3365484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070" y="3441114"/>
            <a:ext cx="4733365" cy="3155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071" y="214436"/>
            <a:ext cx="4733365" cy="3159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7422776" y="2843602"/>
            <a:ext cx="34047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Bison DemiBold" pitchFamily="2" charset="77"/>
              </a:rPr>
              <a:t>QUEER</a:t>
            </a:r>
            <a:endParaRPr lang="en-AU" sz="6000" dirty="0"/>
          </a:p>
        </p:txBody>
      </p:sp>
    </p:spTree>
    <p:extLst>
      <p:ext uri="{BB962C8B-B14F-4D97-AF65-F5344CB8AC3E}">
        <p14:creationId xmlns:p14="http://schemas.microsoft.com/office/powerpoint/2010/main" val="3387771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94" y="-419548"/>
            <a:ext cx="12356794" cy="82392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1196" y="645169"/>
            <a:ext cx="62291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Bison DemiBold" pitchFamily="2" charset="77"/>
              </a:rPr>
              <a:t>MUSIC BOX</a:t>
            </a:r>
          </a:p>
        </p:txBody>
      </p:sp>
    </p:spTree>
    <p:extLst>
      <p:ext uri="{BB962C8B-B14F-4D97-AF65-F5344CB8AC3E}">
        <p14:creationId xmlns:p14="http://schemas.microsoft.com/office/powerpoint/2010/main" val="1052520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37</Words>
  <Application>Microsoft Office PowerPoint</Application>
  <PresentationFormat>Widescreen</PresentationFormat>
  <Paragraphs>20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Bison DemiBold</vt:lpstr>
      <vt:lpstr>Calibri</vt:lpstr>
      <vt:lpstr>Calibri Light</vt:lpstr>
      <vt:lpstr>DINOT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HEADING</dc:title>
  <dc:creator>Lauren Shannon</dc:creator>
  <cp:lastModifiedBy>Simon</cp:lastModifiedBy>
  <cp:revision>12</cp:revision>
  <dcterms:created xsi:type="dcterms:W3CDTF">2020-01-28T23:05:57Z</dcterms:created>
  <dcterms:modified xsi:type="dcterms:W3CDTF">2021-05-18T22:31:10Z</dcterms:modified>
</cp:coreProperties>
</file>