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78" r:id="rId2"/>
  </p:sldMasterIdLst>
  <p:notesMasterIdLst>
    <p:notesMasterId r:id="rId11"/>
  </p:notesMasterIdLst>
  <p:sldIdLst>
    <p:sldId id="261" r:id="rId3"/>
    <p:sldId id="271" r:id="rId4"/>
    <p:sldId id="270" r:id="rId5"/>
    <p:sldId id="264" r:id="rId6"/>
    <p:sldId id="272" r:id="rId7"/>
    <p:sldId id="267" r:id="rId8"/>
    <p:sldId id="268" r:id="rId9"/>
    <p:sldId id="273" r:id="rId10"/>
  </p:sldIdLst>
  <p:sldSz cx="9144000" cy="5143500" type="screen16x9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Hamilton" initials="KH" lastIdx="2" clrIdx="0">
    <p:extLst>
      <p:ext uri="{19B8F6BF-5375-455C-9EA6-DF929625EA0E}">
        <p15:presenceInfo xmlns:p15="http://schemas.microsoft.com/office/powerpoint/2012/main" userId="S::Kate.Hamilton@brisbane.qld.gov.au::2665ed6f-e3cd-4acf-9289-cde97a7cfa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60959" autoAdjust="0"/>
  </p:normalViewPr>
  <p:slideViewPr>
    <p:cSldViewPr snapToGrid="0" snapToObjects="1">
      <p:cViewPr varScale="1">
        <p:scale>
          <a:sx n="85" d="100"/>
          <a:sy n="85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394F-AC28-2C47-B4C9-E1BDA98A66C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608F3-8F7D-B94B-8CF1-B3B2539C8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0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00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49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AU" sz="12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70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26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Tx/>
              <a:buChar char="-"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68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A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14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608F3-8F7D-B94B-8CF1-B3B2539C80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8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81356"/>
            <a:ext cx="7772400" cy="3723542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	</a:t>
            </a:r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3" y="1170385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170385"/>
            <a:ext cx="4629150" cy="310515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3" y="2370536"/>
            <a:ext cx="2949575" cy="1956324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0243" y="182880"/>
            <a:ext cx="7886700" cy="625158"/>
          </a:xfrm>
        </p:spPr>
        <p:txBody>
          <a:bodyPr>
            <a:noAutofit/>
          </a:bodyPr>
          <a:lstStyle>
            <a:lvl1pPr marL="0" indent="0"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AU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5" y="1092996"/>
            <a:ext cx="7886701" cy="3164681"/>
          </a:xfrm>
        </p:spPr>
        <p:txBody>
          <a:bodyPr numCol="2"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  <p:extLst>
      <p:ext uri="{BB962C8B-B14F-4D97-AF65-F5344CB8AC3E}">
        <p14:creationId xmlns:p14="http://schemas.microsoft.com/office/powerpoint/2010/main" val="753984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28650" y="1078707"/>
            <a:ext cx="7886700" cy="3200400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  <p:extLst>
      <p:ext uri="{BB962C8B-B14F-4D97-AF65-F5344CB8AC3E}">
        <p14:creationId xmlns:p14="http://schemas.microsoft.com/office/powerpoint/2010/main" val="172040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1085850"/>
            <a:ext cx="3962400" cy="3550444"/>
          </a:xfrm>
        </p:spPr>
        <p:txBody>
          <a:bodyPr numCol="1"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 rot="21218910">
            <a:off x="5108820" y="1332914"/>
            <a:ext cx="3376912" cy="2532684"/>
          </a:xfrm>
          <a:solidFill>
            <a:schemeClr val="bg1">
              <a:lumMod val="85000"/>
            </a:schemeClr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r>
              <a:rPr lang="en-US"/>
              <a:t>DOCUMENT NAME CAXX/XXXXXX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628655" y="1113235"/>
            <a:ext cx="6786563" cy="27536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	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55502"/>
            <a:ext cx="7886700" cy="3263504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155502"/>
            <a:ext cx="3867150" cy="3263504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155502"/>
            <a:ext cx="3867150" cy="3263504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0243" y="1096565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0243" y="1714499"/>
            <a:ext cx="3868737" cy="2763441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096565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714499"/>
            <a:ext cx="3887788" cy="2763441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DOCUMENT NAME CAXX/XXXXXX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5" y="1113430"/>
            <a:ext cx="7886701" cy="2758484"/>
          </a:xfrm>
        </p:spPr>
        <p:txBody>
          <a:bodyPr numCol="2"/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7244"/>
          </a:xfrm>
        </p:spPr>
        <p:txBody>
          <a:bodyPr anchor="ctr">
            <a:norm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49064" y="142238"/>
            <a:ext cx="7897813" cy="541867"/>
          </a:xfr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3" y="1103709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788" y="1103711"/>
            <a:ext cx="4629150" cy="32920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3" y="2303862"/>
            <a:ext cx="2949575" cy="209788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NAME CAXX/XXXXXX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0243" y="127397"/>
            <a:ext cx="7505277" cy="604838"/>
          </a:xfrm>
        </p:spPr>
        <p:txBody>
          <a:bodyPr>
            <a:noAutofit/>
          </a:bodyPr>
          <a:lstStyle>
            <a:lvl1pPr marL="0" indent="0">
              <a:buNone/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US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AU" sz="30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DOCUMENT NAME CAXX/XXXXXX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56AE-4B84-F746-96A3-3F364DDFB1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32DB7-32B5-6B4B-A4FD-EC1C2DBE4EEB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3FA4-59E8-1B45-A6C6-2BCF3A83774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76" r:id="rId10"/>
    <p:sldLayoutId id="2147483675" r:id="rId11"/>
    <p:sldLayoutId id="214748367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355"/>
            <a:ext cx="7772400" cy="3873877"/>
          </a:xfrm>
        </p:spPr>
        <p:txBody>
          <a:bodyPr>
            <a:normAutofit/>
          </a:bodyPr>
          <a:lstStyle/>
          <a:p>
            <a:r>
              <a:rPr lang="en-US" sz="3600" dirty="0"/>
              <a:t>Flora and fauna management in Council cemeteries</a:t>
            </a:r>
            <a:br>
              <a:rPr lang="en-US" sz="3600" dirty="0"/>
            </a:br>
            <a:br>
              <a:rPr lang="en-US" sz="3600" dirty="0"/>
            </a:br>
            <a:r>
              <a:rPr lang="en-AU" sz="3600" dirty="0"/>
              <a:t>Community, Arts and </a:t>
            </a:r>
            <a:r>
              <a:rPr lang="en-AU" sz="3600" dirty="0" err="1"/>
              <a:t>Nighttime</a:t>
            </a:r>
            <a:r>
              <a:rPr lang="en-AU" sz="3600" dirty="0"/>
              <a:t> Economy Committee</a:t>
            </a:r>
            <a:br>
              <a:rPr lang="en-US" sz="3600" dirty="0"/>
            </a:br>
            <a:r>
              <a:rPr lang="en-US" sz="2700" dirty="0"/>
              <a:t>   </a:t>
            </a:r>
            <a:br>
              <a:rPr lang="en-US" sz="3600" dirty="0"/>
            </a:br>
            <a:r>
              <a:rPr lang="en-US" sz="2700" dirty="0"/>
              <a:t>2 March 2021</a:t>
            </a:r>
          </a:p>
        </p:txBody>
      </p:sp>
    </p:spTree>
    <p:extLst>
      <p:ext uri="{BB962C8B-B14F-4D97-AF65-F5344CB8AC3E}">
        <p14:creationId xmlns:p14="http://schemas.microsoft.com/office/powerpoint/2010/main" val="603472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Fauna in Council cemeteries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CEBAD-5F2C-4DDE-98CC-EF2FB987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223" y="1558472"/>
            <a:ext cx="3411261" cy="22741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A6058E-803E-4ADD-9F42-BBBABBB8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0462" y="1554385"/>
            <a:ext cx="3391808" cy="254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Image result for bearded dragons in Toowong cemetery">
            <a:extLst>
              <a:ext uri="{FF2B5EF4-FFF2-40B4-BE49-F238E27FC236}">
                <a16:creationId xmlns:a16="http://schemas.microsoft.com/office/drawing/2014/main" id="{D1E51250-DFF9-4E9F-9E82-6B51AD4D0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637" y="1130407"/>
            <a:ext cx="2557321" cy="339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40BECD-A8F3-46DB-9EEA-44EE392666EE}"/>
              </a:ext>
            </a:extLst>
          </p:cNvPr>
          <p:cNvSpPr/>
          <p:nvPr/>
        </p:nvSpPr>
        <p:spPr>
          <a:xfrm>
            <a:off x="2796986" y="4540814"/>
            <a:ext cx="261997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Bearded Dragon at Toowong Cemetery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5C437C-8980-4F76-A12A-28C592B9865D}"/>
              </a:ext>
            </a:extLst>
          </p:cNvPr>
          <p:cNvSpPr/>
          <p:nvPr/>
        </p:nvSpPr>
        <p:spPr>
          <a:xfrm>
            <a:off x="5569222" y="3832646"/>
            <a:ext cx="341126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City view from Toowong Cemetery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E00814-CD8A-41DF-9B95-FFA57D1CEDF3}"/>
              </a:ext>
            </a:extLst>
          </p:cNvPr>
          <p:cNvSpPr/>
          <p:nvPr/>
        </p:nvSpPr>
        <p:spPr>
          <a:xfrm>
            <a:off x="163513" y="4551124"/>
            <a:ext cx="254385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Cockatoo family at Toowong Cemetery</a:t>
            </a:r>
          </a:p>
        </p:txBody>
      </p:sp>
    </p:spTree>
    <p:extLst>
      <p:ext uri="{BB962C8B-B14F-4D97-AF65-F5344CB8AC3E}">
        <p14:creationId xmlns:p14="http://schemas.microsoft.com/office/powerpoint/2010/main" val="35611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Koalas in Council cemeteries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9FFC1-AEA9-4A56-85EB-8A41B9B2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22" y="895786"/>
            <a:ext cx="3039460" cy="3803961"/>
          </a:xfrm>
          <a:prstGeom prst="rect">
            <a:avLst/>
          </a:prstGeom>
        </p:spPr>
      </p:pic>
      <p:pic>
        <p:nvPicPr>
          <p:cNvPr id="2050" name="Picture 2" descr="Image result for Koala fencing Mt Gravatt">
            <a:extLst>
              <a:ext uri="{FF2B5EF4-FFF2-40B4-BE49-F238E27FC236}">
                <a16:creationId xmlns:a16="http://schemas.microsoft.com/office/drawing/2014/main" id="{DBE04796-2C95-4FFA-9C3E-EF234F60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18" y="895786"/>
            <a:ext cx="3039460" cy="33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BE857-0A2D-43F0-A244-9A4A5A1DBEB3}"/>
              </a:ext>
            </a:extLst>
          </p:cNvPr>
          <p:cNvSpPr/>
          <p:nvPr/>
        </p:nvSpPr>
        <p:spPr>
          <a:xfrm>
            <a:off x="1051021" y="4720061"/>
            <a:ext cx="303946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Koala’s at Mount Gravatt Cemetery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5B443D-A198-488E-B08E-6855948E440F}"/>
              </a:ext>
            </a:extLst>
          </p:cNvPr>
          <p:cNvSpPr/>
          <p:nvPr/>
        </p:nvSpPr>
        <p:spPr>
          <a:xfrm>
            <a:off x="4679575" y="4247714"/>
            <a:ext cx="3765178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Koala fencing that now borders the Mount Gravatt Cemetery between University Road and the grounds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74713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Bees in Council cemeteries</a:t>
            </a:r>
          </a:p>
        </p:txBody>
      </p:sp>
      <p:pic>
        <p:nvPicPr>
          <p:cNvPr id="4" name="Picture 3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83FC2DA8-ED24-4662-93BD-BD7E7F4A6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2480" y="1359930"/>
            <a:ext cx="3624837" cy="2718628"/>
          </a:xfrm>
          <a:prstGeom prst="rect">
            <a:avLst/>
          </a:prstGeom>
        </p:spPr>
      </p:pic>
      <p:pic>
        <p:nvPicPr>
          <p:cNvPr id="3074" name="id-F8763C02-F3DB-4E55-BBC5-511D2C06442A" descr="Image.jpeg">
            <a:extLst>
              <a:ext uri="{FF2B5EF4-FFF2-40B4-BE49-F238E27FC236}">
                <a16:creationId xmlns:a16="http://schemas.microsoft.com/office/drawing/2014/main" id="{50F113B5-4067-4296-ABEC-0EB3FBA5F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r="30916"/>
          <a:stretch/>
        </p:blipFill>
        <p:spPr bwMode="auto">
          <a:xfrm>
            <a:off x="6509958" y="896862"/>
            <a:ext cx="2179261" cy="297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94229-1976-43CE-BBB1-8A55EE0BA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96" t="14571" r="41273" b="41015"/>
          <a:stretch/>
        </p:blipFill>
        <p:spPr>
          <a:xfrm>
            <a:off x="4212972" y="2463722"/>
            <a:ext cx="2091489" cy="1407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8E6C96-B526-4AE4-8597-0CABD6538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973" y="896863"/>
            <a:ext cx="2091489" cy="13629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F02D56-4359-44C7-9E61-1A5BE6F8C36F}"/>
              </a:ext>
            </a:extLst>
          </p:cNvPr>
          <p:cNvSpPr/>
          <p:nvPr/>
        </p:nvSpPr>
        <p:spPr>
          <a:xfrm>
            <a:off x="4212973" y="3877305"/>
            <a:ext cx="4476246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AU" sz="1400" i="1" dirty="0">
                <a:solidFill>
                  <a:prstClr val="black"/>
                </a:solidFill>
                <a:latin typeface="+mj-lt"/>
              </a:rPr>
              <a:t>Pinnaroo Cemetery – native and European bee hives. </a:t>
            </a:r>
          </a:p>
          <a:p>
            <a:pPr lvl="0" algn="ctr"/>
            <a:r>
              <a:rPr lang="en-AU" sz="1400" i="1" dirty="0">
                <a:solidFill>
                  <a:prstClr val="black"/>
                </a:solidFill>
                <a:latin typeface="+mj-lt"/>
              </a:rPr>
              <a:t>Managed by Joanne and Bruce Murphy of Native Gardens Pure Honey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D8C97-83F9-43C1-85C0-06CCF4D3E430}"/>
              </a:ext>
            </a:extLst>
          </p:cNvPr>
          <p:cNvSpPr/>
          <p:nvPr/>
        </p:nvSpPr>
        <p:spPr>
          <a:xfrm>
            <a:off x="94130" y="4537119"/>
            <a:ext cx="39467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A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Gravatt Cemetery – native bees donated by Mr Allan Kinsey</a:t>
            </a:r>
          </a:p>
        </p:txBody>
      </p:sp>
    </p:spTree>
    <p:extLst>
      <p:ext uri="{BB962C8B-B14F-4D97-AF65-F5344CB8AC3E}">
        <p14:creationId xmlns:p14="http://schemas.microsoft.com/office/powerpoint/2010/main" val="130308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Birds in Council cemeteries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206F3947-4654-475D-9A00-71F1BDCB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1" y="973758"/>
            <a:ext cx="3059069" cy="170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9D87224A-4CF9-46F7-904E-214C3A290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83" y="967281"/>
            <a:ext cx="2360546" cy="171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>
            <a:extLst>
              <a:ext uri="{FF2B5EF4-FFF2-40B4-BE49-F238E27FC236}">
                <a16:creationId xmlns:a16="http://schemas.microsoft.com/office/drawing/2014/main" id="{0C3466C7-BD1D-4C56-9BCA-A3D3C6F2D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1" y="2774019"/>
            <a:ext cx="3059069" cy="223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outdoor, grass, bird, aquatic bird&#10;&#10;Description automatically generated">
            <a:extLst>
              <a:ext uri="{FF2B5EF4-FFF2-40B4-BE49-F238E27FC236}">
                <a16:creationId xmlns:a16="http://schemas.microsoft.com/office/drawing/2014/main" id="{B4152C56-B5E3-4742-98C8-0636BC8F1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695" y="973758"/>
            <a:ext cx="3231247" cy="4039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744C4A-B056-4657-9960-F248A1A8D7B0}"/>
              </a:ext>
            </a:extLst>
          </p:cNvPr>
          <p:cNvSpPr txBox="1"/>
          <p:nvPr/>
        </p:nvSpPr>
        <p:spPr>
          <a:xfrm>
            <a:off x="7141029" y="3407229"/>
            <a:ext cx="337457" cy="8708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25000" lnSpcReduction="20000"/>
          </a:bodyPr>
          <a:lstStyle/>
          <a:p>
            <a:endParaRPr lang="en-AU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32FD5-B5D4-4579-ACB4-A35978D9B98F}"/>
              </a:ext>
            </a:extLst>
          </p:cNvPr>
          <p:cNvSpPr txBox="1"/>
          <p:nvPr/>
        </p:nvSpPr>
        <p:spPr>
          <a:xfrm>
            <a:off x="6781800" y="2928257"/>
            <a:ext cx="2153969" cy="1247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AU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5DD09-69EF-4D8E-951C-803BA78ECFAC}"/>
              </a:ext>
            </a:extLst>
          </p:cNvPr>
          <p:cNvSpPr txBox="1"/>
          <p:nvPr/>
        </p:nvSpPr>
        <p:spPr>
          <a:xfrm>
            <a:off x="6685483" y="2928257"/>
            <a:ext cx="2250286" cy="18505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AU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33D904-74BB-4926-9511-1F7734EC1ACF}"/>
              </a:ext>
            </a:extLst>
          </p:cNvPr>
          <p:cNvSpPr/>
          <p:nvPr/>
        </p:nvSpPr>
        <p:spPr>
          <a:xfrm>
            <a:off x="6536597" y="3092529"/>
            <a:ext cx="2548058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AU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 taken at the Pinnaroo Cemetery waterway</a:t>
            </a:r>
          </a:p>
        </p:txBody>
      </p:sp>
    </p:spTree>
    <p:extLst>
      <p:ext uri="{BB962C8B-B14F-4D97-AF65-F5344CB8AC3E}">
        <p14:creationId xmlns:p14="http://schemas.microsoft.com/office/powerpoint/2010/main" val="40426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Flora in Council cemeteries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69E39B-4677-46FA-BEA0-533FB54EA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672" y="3695589"/>
            <a:ext cx="3062261" cy="1134865"/>
          </a:xfrm>
          <a:prstGeom prst="rect">
            <a:avLst/>
          </a:prstGeom>
        </p:spPr>
      </p:pic>
      <p:pic>
        <p:nvPicPr>
          <p:cNvPr id="2050" name="Picture 2" descr="Dead Pretty – Jerry Coleby-Williams">
            <a:extLst>
              <a:ext uri="{FF2B5EF4-FFF2-40B4-BE49-F238E27FC236}">
                <a16:creationId xmlns:a16="http://schemas.microsoft.com/office/drawing/2014/main" id="{AE54CCDD-B903-4CCE-B55A-927AA88D5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4" b="14495"/>
          <a:stretch/>
        </p:blipFill>
        <p:spPr bwMode="auto">
          <a:xfrm>
            <a:off x="5967038" y="904101"/>
            <a:ext cx="3059423" cy="26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's on in Brisbane search | Brisbane City Council">
            <a:extLst>
              <a:ext uri="{FF2B5EF4-FFF2-40B4-BE49-F238E27FC236}">
                <a16:creationId xmlns:a16="http://schemas.microsoft.com/office/drawing/2014/main" id="{F6001304-45E3-4874-87C6-08308C35F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17" y="906242"/>
            <a:ext cx="3364749" cy="26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unya, Araucaria bidwillii, Toowong Cemetery – 2 – Jerry Coleby-Williams">
            <a:extLst>
              <a:ext uri="{FF2B5EF4-FFF2-40B4-BE49-F238E27FC236}">
                <a16:creationId xmlns:a16="http://schemas.microsoft.com/office/drawing/2014/main" id="{47B8AAF9-BEA9-4B08-AC6F-BDC75AF1B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6" y="904101"/>
            <a:ext cx="2200239" cy="38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8B9369-2B8F-4B1E-AD37-2FB8B7F1D19C}"/>
              </a:ext>
            </a:extLst>
          </p:cNvPr>
          <p:cNvSpPr/>
          <p:nvPr/>
        </p:nvSpPr>
        <p:spPr>
          <a:xfrm>
            <a:off x="6403016" y="3688370"/>
            <a:ext cx="193572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AU" sz="1400" i="1" dirty="0">
                <a:cs typeface="Calibri" panose="020F0502020204030204" pitchFamily="34" charset="0"/>
              </a:rPr>
              <a:t>Camellia Japonica at Toowong Cemetery </a:t>
            </a:r>
            <a:endParaRPr lang="en-AU" sz="1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C8A013-1E4D-4181-BB23-8015C68A106E}"/>
              </a:ext>
            </a:extLst>
          </p:cNvPr>
          <p:cNvSpPr/>
          <p:nvPr/>
        </p:nvSpPr>
        <p:spPr>
          <a:xfrm>
            <a:off x="101834" y="4677281"/>
            <a:ext cx="2429331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AU" sz="1400" i="1" dirty="0">
                <a:cs typeface="Calibri" panose="020F0502020204030204" pitchFamily="34" charset="0"/>
              </a:rPr>
              <a:t>Bunya Pine at Toowong Cemetery</a:t>
            </a:r>
            <a:endParaRPr lang="en-AU" sz="14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6303A5-C2A5-4317-BF26-311EBEE03BAB}"/>
              </a:ext>
            </a:extLst>
          </p:cNvPr>
          <p:cNvSpPr/>
          <p:nvPr/>
        </p:nvSpPr>
        <p:spPr>
          <a:xfrm>
            <a:off x="2775625" y="4830454"/>
            <a:ext cx="323401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en-AU" sz="1400" i="1" dirty="0">
                <a:latin typeface="Arial" panose="020B0604020202020204" pitchFamily="34" charset="0"/>
                <a:cs typeface="Arial" panose="020B0604020202020204" pitchFamily="34" charset="0"/>
              </a:rPr>
              <a:t>Methods to protect tree root zones</a:t>
            </a:r>
            <a:endParaRPr lang="en-AU" sz="1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6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301" y="18968"/>
            <a:ext cx="8284122" cy="807244"/>
          </a:xfrm>
        </p:spPr>
        <p:txBody>
          <a:bodyPr>
            <a:normAutofit/>
          </a:bodyPr>
          <a:lstStyle/>
          <a:p>
            <a:r>
              <a:rPr lang="en-AU" dirty="0"/>
              <a:t>Tree challenges in Council cemeteries</a:t>
            </a:r>
          </a:p>
        </p:txBody>
      </p:sp>
      <p:pic>
        <p:nvPicPr>
          <p:cNvPr id="6" name="Picture 5" descr="A picture containing tree, outdoor, ground, grass&#10;&#10;Description automatically generated">
            <a:extLst>
              <a:ext uri="{FF2B5EF4-FFF2-40B4-BE49-F238E27FC236}">
                <a16:creationId xmlns:a16="http://schemas.microsoft.com/office/drawing/2014/main" id="{7585505A-5976-45B1-AC52-EDF6316ED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84" y="1282700"/>
            <a:ext cx="4086972" cy="3065229"/>
          </a:xfrm>
          <a:prstGeom prst="rect">
            <a:avLst/>
          </a:prstGeom>
        </p:spPr>
      </p:pic>
      <p:pic>
        <p:nvPicPr>
          <p:cNvPr id="10" name="Picture 9" descr="A picture containing outdoor, ground, rock, stone&#10;&#10;Description automatically generated">
            <a:extLst>
              <a:ext uri="{FF2B5EF4-FFF2-40B4-BE49-F238E27FC236}">
                <a16:creationId xmlns:a16="http://schemas.microsoft.com/office/drawing/2014/main" id="{6D02CD2F-2D94-40FA-9CA6-B73716749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50" y="1282700"/>
            <a:ext cx="4603683" cy="25895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3C27F3-C83C-4B01-8AD4-5D29218340AB}"/>
              </a:ext>
            </a:extLst>
          </p:cNvPr>
          <p:cNvSpPr txBox="1"/>
          <p:nvPr/>
        </p:nvSpPr>
        <p:spPr>
          <a:xfrm>
            <a:off x="4597400" y="4024079"/>
            <a:ext cx="3448050" cy="3238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r>
              <a:rPr lang="en-AU" sz="3000" dirty="0"/>
              <a:t>Damage caused to graves by tree roots </a:t>
            </a:r>
          </a:p>
        </p:txBody>
      </p:sp>
    </p:spTree>
    <p:extLst>
      <p:ext uri="{BB962C8B-B14F-4D97-AF65-F5344CB8AC3E}">
        <p14:creationId xmlns:p14="http://schemas.microsoft.com/office/powerpoint/2010/main" val="2153317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68E6EE-4725-4358-9323-DC678210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4D9588-479D-444C-AB84-690FB2848AA0}"/>
              </a:ext>
            </a:extLst>
          </p:cNvPr>
          <p:cNvSpPr/>
          <p:nvPr/>
        </p:nvSpPr>
        <p:spPr>
          <a:xfrm>
            <a:off x="1" y="215625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379541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7267</TotalTime>
  <Words>155</Words>
  <Application>Microsoft Office PowerPoint</Application>
  <PresentationFormat>On-screen Show (16:9)</PresentationFormat>
  <Paragraphs>30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Custom Design</vt:lpstr>
      <vt:lpstr>1_Custom Design</vt:lpstr>
      <vt:lpstr>Flora and fauna management in Council cemeteries  Community, Arts and Nighttime Economy Committee     2 March 2021</vt:lpstr>
      <vt:lpstr>Fauna in Council cemeteries</vt:lpstr>
      <vt:lpstr>Koalas in Council cemeteries</vt:lpstr>
      <vt:lpstr>Bees in Council cemeteries</vt:lpstr>
      <vt:lpstr>Birds in Council cemeteries</vt:lpstr>
      <vt:lpstr>Flora in Council cemeteries</vt:lpstr>
      <vt:lpstr>Tree challenges in Council cemeteries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Katie Loader</cp:lastModifiedBy>
  <cp:revision>93</cp:revision>
  <dcterms:created xsi:type="dcterms:W3CDTF">2017-08-31T00:54:40Z</dcterms:created>
  <dcterms:modified xsi:type="dcterms:W3CDTF">2021-03-09T23:15:30Z</dcterms:modified>
</cp:coreProperties>
</file>