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57" r:id="rId13"/>
    <p:sldId id="276" r:id="rId14"/>
    <p:sldId id="277" r:id="rId15"/>
    <p:sldId id="278" r:id="rId16"/>
    <p:sldId id="279" r:id="rId17"/>
    <p:sldId id="280" r:id="rId18"/>
    <p:sldId id="281" r:id="rId19"/>
    <p:sldId id="28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E9B91C-9C11-888A-2120-16C0A52C6A10}" v="7" dt="2023-05-02T05:45:54.567"/>
    <p1510:client id="{A72DF1E5-D7C2-493C-BC0B-A000B050A576}" v="2" dt="2023-05-03T04:30:32.3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68" autoAdjust="0"/>
    <p:restoredTop sz="80736" autoAdjust="0"/>
  </p:normalViewPr>
  <p:slideViewPr>
    <p:cSldViewPr snapToGrid="0">
      <p:cViewPr varScale="1">
        <p:scale>
          <a:sx n="92" d="100"/>
          <a:sy n="92" d="100"/>
        </p:scale>
        <p:origin x="14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DC51-C7FD-1D26-C073-3FB999773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1A966C-DA5C-31AA-AEA9-FC977A9D52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FE314-B7DF-089C-BC82-7BDD3F78A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8ADB-50C2-4C63-AAC3-A4067D2A02AA}" type="datetimeFigureOut">
              <a:rPr lang="en-AU" smtClean="0"/>
              <a:t>17/05/2023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D6EEB-4F92-557E-AF54-D61FEC6FD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4B448-AFBB-4D58-19F2-50E9B0082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6C73-AE99-4917-9103-09773E01AA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4576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2F9AD-E2F1-1065-652C-EBCDF666A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407CED-F10D-8296-8395-54D2D83CA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F7BC1-9E72-3D8A-47E7-189209D11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8ADB-50C2-4C63-AAC3-A4067D2A02AA}" type="datetimeFigureOut">
              <a:rPr lang="en-AU" smtClean="0"/>
              <a:t>17/05/2023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8818B-D2BF-DF78-0B02-9CADA8A93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0F23F-021B-2BAB-6CC9-8BA656943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6C73-AE99-4917-9103-09773E01AA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7245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E87C36-CA35-F699-C599-BAD0308FA0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A18253-8EF0-DC7A-C0DC-7990CC9A44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D7325-7009-0B65-DFC8-B0C1EEFFC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8ADB-50C2-4C63-AAC3-A4067D2A02AA}" type="datetimeFigureOut">
              <a:rPr lang="en-AU" smtClean="0"/>
              <a:t>17/05/2023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4947C-5993-5D9B-D188-C2908342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23769-F4EC-9706-9AEF-B7782198D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6C73-AE99-4917-9103-09773E01AA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8229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DE881-10DB-DCC9-7EBA-F8AC34627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C4D57-94A4-81AB-8751-A3071FBBE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523FE-5C62-92EF-FB85-B2507EED4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8ADB-50C2-4C63-AAC3-A4067D2A02AA}" type="datetimeFigureOut">
              <a:rPr lang="en-AU" smtClean="0"/>
              <a:t>17/05/2023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46A71-E777-B9EB-5E27-F50A98C89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6B71B-4013-A5D5-EC42-2CFDEBEC9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6C73-AE99-4917-9103-09773E01AA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2025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07CC9-91FE-61DC-D09D-3464F5E62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D83D9-B997-0BF0-7082-9F6CA9D74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FC59D-50BA-9FD8-E4CD-C9B2F705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8ADB-50C2-4C63-AAC3-A4067D2A02AA}" type="datetimeFigureOut">
              <a:rPr lang="en-AU" smtClean="0"/>
              <a:t>17/05/2023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37E86-F983-1709-7DAA-B69B71376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056B1-5EAD-A625-F3F0-18EA0E945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6C73-AE99-4917-9103-09773E01AA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4298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D2383-EF7F-FB70-17AD-5A2E6F83A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C5A88-FB7C-7BFE-465D-E7E48F19F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A7F826-E724-89C9-E5B6-9868F0DD29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86F58C-EC71-F16D-9F63-A4E8A3E9D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8ADB-50C2-4C63-AAC3-A4067D2A02AA}" type="datetimeFigureOut">
              <a:rPr lang="en-AU" smtClean="0"/>
              <a:t>17/05/2023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F2291C-D144-AD2C-3A18-212A00384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2B337-A860-637E-8C17-DDFED5DDC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6C73-AE99-4917-9103-09773E01AA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5632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50904-F666-7507-C8BA-3E56CBBAB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BB77C6-1B25-94C9-ADED-92E47123B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13F64A-CB94-41E8-E255-00EB78EDD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57A55D-BCB4-8D54-1F84-12D1F855D4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BCCC08-93EB-3A6A-956A-E3D46F2778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A393D6-3922-D3A1-64AC-1A044326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8ADB-50C2-4C63-AAC3-A4067D2A02AA}" type="datetimeFigureOut">
              <a:rPr lang="en-AU" smtClean="0"/>
              <a:t>17/05/2023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939F47-96BB-1125-311D-432D5CBFE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50C27E-A91F-0167-46AD-B3D8A87E9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6C73-AE99-4917-9103-09773E01AA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7505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BA09-D8EA-1930-9576-526277439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FC7728-B772-CD3E-6525-2D5441C3E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8ADB-50C2-4C63-AAC3-A4067D2A02AA}" type="datetimeFigureOut">
              <a:rPr lang="en-AU" smtClean="0"/>
              <a:t>17/05/2023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27F1D-4963-C9FF-2355-D840E4FA1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76E206-87DA-9300-4B60-EDD400C63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6C73-AE99-4917-9103-09773E01AA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4611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FEE192-897D-2FFF-5334-C767C4489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8ADB-50C2-4C63-AAC3-A4067D2A02AA}" type="datetimeFigureOut">
              <a:rPr lang="en-AU" smtClean="0"/>
              <a:t>17/05/2023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55977D-C8DD-20FE-F739-67E37CA20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4E99A-DB1A-9A78-6F0B-3DB233F61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6C73-AE99-4917-9103-09773E01AA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4899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37DBF-4520-8FC8-DC8A-C8816EB2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D9417-BEE5-AAB2-EFC0-148458302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14F504-3EA4-26A0-0761-14FFA4700E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0A852-9755-7D47-A2FB-92F60C7E8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8ADB-50C2-4C63-AAC3-A4067D2A02AA}" type="datetimeFigureOut">
              <a:rPr lang="en-AU" smtClean="0"/>
              <a:t>17/05/2023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5A21F5-E5AE-814A-4DEB-1DD12CB93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E324B0-8FFA-DB32-BD29-B38393A13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6C73-AE99-4917-9103-09773E01AA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8980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AE0E8-48C7-9FF7-6BCD-A323349F0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4A262E-CB08-4436-774C-E7DA9766EF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B4872D-4EBF-0824-D45A-AB2DC664F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912DFC-1729-FC72-1122-575480ECD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8ADB-50C2-4C63-AAC3-A4067D2A02AA}" type="datetimeFigureOut">
              <a:rPr lang="en-AU" smtClean="0"/>
              <a:t>17/05/2023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DB8FC0-C634-5027-5541-6EFC9BB73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80125-D718-1A00-B2C5-E955BABA8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6C73-AE99-4917-9103-09773E01AA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4965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62735F-763B-D50E-3AA1-9644650C6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577DC5-F3AE-8553-D7F9-75B1AC845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6E28-7F21-4518-51A6-0B1AE7C2C2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78ADB-50C2-4C63-AAC3-A4067D2A02AA}" type="datetimeFigureOut">
              <a:rPr lang="en-AU" smtClean="0"/>
              <a:t>17/05/2023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2C816-4AB7-3FD5-5215-FFCC32409E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7DA10-D113-7EC3-35A8-2DA349FE4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06C73-AE99-4917-9103-09773E01AA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872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with a body of water in the background&#10;&#10;Description automatically generated with low confidence">
            <a:extLst>
              <a:ext uri="{FF2B5EF4-FFF2-40B4-BE49-F238E27FC236}">
                <a16:creationId xmlns:a16="http://schemas.microsoft.com/office/drawing/2014/main" id="{29CBB46D-E86C-38C5-452F-2D82ADA33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98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CBB46D-E86C-38C5-452F-2D82ADA33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32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CBB46D-E86C-38C5-452F-2D82ADA33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6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CBB46D-E86C-38C5-452F-2D82ADA33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19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CBB46D-E86C-38C5-452F-2D82ADA33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10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CBB46D-E86C-38C5-452F-2D82ADA33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81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CBB46D-E86C-38C5-452F-2D82ADA33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66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CBB46D-E86C-38C5-452F-2D82ADA33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0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CBB46D-E86C-38C5-452F-2D82ADA33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76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CBB46D-E86C-38C5-452F-2D82ADA33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68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CBB46D-E86C-38C5-452F-2D82ADA33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15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CBB46D-E86C-38C5-452F-2D82ADA33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20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CBB46D-E86C-38C5-452F-2D82ADA33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2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CBB46D-E86C-38C5-452F-2D82ADA33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09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CBB46D-E86C-38C5-452F-2D82ADA33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66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CBB46D-E86C-38C5-452F-2D82ADA33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424"/>
            <a:ext cx="12192000" cy="683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54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052545b-0f99-4e80-8516-31192bf18b3d" xsi:nil="true"/>
    <lcf76f155ced4ddcb4097134ff3c332f xmlns="4aadff61-f735-49a0-a80e-b0d7f34fc6f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45C22E8B9F014CBF549B1BF0BF7F56" ma:contentTypeVersion="14" ma:contentTypeDescription="Create a new document." ma:contentTypeScope="" ma:versionID="43e57aa9888a0524bc59e0678acd4f1b">
  <xsd:schema xmlns:xsd="http://www.w3.org/2001/XMLSchema" xmlns:xs="http://www.w3.org/2001/XMLSchema" xmlns:p="http://schemas.microsoft.com/office/2006/metadata/properties" xmlns:ns2="4aadff61-f735-49a0-a80e-b0d7f34fc6f9" xmlns:ns3="6052545b-0f99-4e80-8516-31192bf18b3d" targetNamespace="http://schemas.microsoft.com/office/2006/metadata/properties" ma:root="true" ma:fieldsID="7c2fc9b780bfb6f2775928479475cf16" ns2:_="" ns3:_="">
    <xsd:import namespace="4aadff61-f735-49a0-a80e-b0d7f34fc6f9"/>
    <xsd:import namespace="6052545b-0f99-4e80-8516-31192bf18b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adff61-f735-49a0-a80e-b0d7f34fc6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87f34f9-94c8-4e97-adbc-a3013cb6b6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52545b-0f99-4e80-8516-31192bf18b3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8d4697a-0aa1-4c60-b977-2115bfc4714b}" ma:internalName="TaxCatchAll" ma:showField="CatchAllData" ma:web="6052545b-0f99-4e80-8516-31192bf18b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C50E33-9F7C-4ABE-A4FF-30E26C56D319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4aadff61-f735-49a0-a80e-b0d7f34fc6f9"/>
    <ds:schemaRef ds:uri="6052545b-0f99-4e80-8516-31192bf18b3d"/>
    <ds:schemaRef ds:uri="http://www.w3.org/XML/1998/namespac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A8B9548-0981-49B9-A29E-E753E9F1AA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950A3B-BD2C-4495-A9CA-A9CDBA26066D}">
  <ds:schemaRefs>
    <ds:schemaRef ds:uri="4aadff61-f735-49a0-a80e-b0d7f34fc6f9"/>
    <ds:schemaRef ds:uri="6052545b-0f99-4e80-8516-31192bf18b3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Janita Dal Cin</dc:creator>
  <cp:lastModifiedBy>Madeline Platt</cp:lastModifiedBy>
  <cp:revision>10</cp:revision>
  <dcterms:created xsi:type="dcterms:W3CDTF">2023-04-10T08:17:26Z</dcterms:created>
  <dcterms:modified xsi:type="dcterms:W3CDTF">2023-05-17T01:32:16Z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0x0101004345C22E8B9F014CBF549B1BF0BF7F56</vt:lpwstr>
  </property>
  <property fmtid="{D5CDD505-2E9C-101B-9397-08002B2CF9AE}" pid="3" name="MediaServiceImageTags">
    <vt:lpwstr/>
  </property>
  <property fmtid="{D5CDD505-2E9C-101B-9397-08002B2CF9AE}" pid="4" name="ClassificationContentMarkingFooterLocations">
    <vt:lpwstr>Office Theme:8</vt:lpwstr>
  </property>
  <property fmtid="{D5CDD505-2E9C-101B-9397-08002B2CF9AE}" pid="5" name="ClassificationContentMarkingFooterText">
    <vt:lpwstr>SECURITY LABEL: OFFICIAL</vt:lpwstr>
  </property>
</Properties>
</file>